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7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086" y="-3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54949DF-9C08-49C9-86A7-C5BAFEB43B4D}" type="datetimeFigureOut">
              <a:rPr lang="ru-RU" smtClean="0"/>
              <a:pPr/>
              <a:t>10.03.2013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9951A3-8884-4D6C-BABE-F41847A8DA7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19829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9951A3-8884-4D6C-BABE-F41847A8DA78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33CFAF-7982-44F7-9E4A-85E9294E66AB}" type="datetimeFigureOut">
              <a:rPr lang="ru-RU" smtClean="0"/>
              <a:pPr/>
              <a:t>10.03.2013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8DE9E7-55A4-42CD-8C68-41C512F597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33CFAF-7982-44F7-9E4A-85E9294E66AB}" type="datetimeFigureOut">
              <a:rPr lang="ru-RU" smtClean="0"/>
              <a:pPr/>
              <a:t>10.03.2013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8DE9E7-55A4-42CD-8C68-41C512F597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33CFAF-7982-44F7-9E4A-85E9294E66AB}" type="datetimeFigureOut">
              <a:rPr lang="ru-RU" smtClean="0"/>
              <a:pPr/>
              <a:t>10.03.2013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8DE9E7-55A4-42CD-8C68-41C512F597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33CFAF-7982-44F7-9E4A-85E9294E66AB}" type="datetimeFigureOut">
              <a:rPr lang="ru-RU" smtClean="0"/>
              <a:pPr/>
              <a:t>10.03.2013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8DE9E7-55A4-42CD-8C68-41C512F597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33CFAF-7982-44F7-9E4A-85E9294E66AB}" type="datetimeFigureOut">
              <a:rPr lang="ru-RU" smtClean="0"/>
              <a:pPr/>
              <a:t>10.03.2013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8DE9E7-55A4-42CD-8C68-41C512F597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33CFAF-7982-44F7-9E4A-85E9294E66AB}" type="datetimeFigureOut">
              <a:rPr lang="ru-RU" smtClean="0"/>
              <a:pPr/>
              <a:t>10.03.2013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8DE9E7-55A4-42CD-8C68-41C512F597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33CFAF-7982-44F7-9E4A-85E9294E66AB}" type="datetimeFigureOut">
              <a:rPr lang="ru-RU" smtClean="0"/>
              <a:pPr/>
              <a:t>10.03.2013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8DE9E7-55A4-42CD-8C68-41C512F597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33CFAF-7982-44F7-9E4A-85E9294E66AB}" type="datetimeFigureOut">
              <a:rPr lang="ru-RU" smtClean="0"/>
              <a:pPr/>
              <a:t>10.03.2013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8DE9E7-55A4-42CD-8C68-41C512F597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33CFAF-7982-44F7-9E4A-85E9294E66AB}" type="datetimeFigureOut">
              <a:rPr lang="ru-RU" smtClean="0"/>
              <a:pPr/>
              <a:t>10.03.2013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8DE9E7-55A4-42CD-8C68-41C512F597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33CFAF-7982-44F7-9E4A-85E9294E66AB}" type="datetimeFigureOut">
              <a:rPr lang="ru-RU" smtClean="0"/>
              <a:pPr/>
              <a:t>10.03.2013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8DE9E7-55A4-42CD-8C68-41C512F597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33CFAF-7982-44F7-9E4A-85E9294E66AB}" type="datetimeFigureOut">
              <a:rPr lang="ru-RU" smtClean="0"/>
              <a:pPr/>
              <a:t>10.03.2013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8DE9E7-55A4-42CD-8C68-41C512F597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33CFAF-7982-44F7-9E4A-85E9294E66AB}" type="datetimeFigureOut">
              <a:rPr lang="ru-RU" smtClean="0"/>
              <a:pPr/>
              <a:t>10.03.2013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8DE9E7-55A4-42CD-8C68-41C512F5971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440160"/>
          </a:xfrm>
        </p:spPr>
        <p:txBody>
          <a:bodyPr>
            <a:normAutofit fontScale="90000"/>
          </a:bodyPr>
          <a:lstStyle/>
          <a:p>
            <a:r>
              <a:rPr lang="ru-RU" sz="2700" dirty="0" smtClean="0">
                <a:solidFill>
                  <a:srgbClr val="00B050"/>
                </a:solidFill>
              </a:rPr>
              <a:t>Приглашаем  всех    четвероклассников   принять   участие в проекте </a:t>
            </a:r>
            <a:r>
              <a:rPr lang="ru-RU" sz="2700" dirty="0" smtClean="0"/>
              <a:t/>
            </a:r>
            <a:br>
              <a:rPr lang="ru-RU" sz="2700" dirty="0" smtClean="0"/>
            </a:br>
            <a:r>
              <a:rPr lang="ru-RU" dirty="0" smtClean="0">
                <a:solidFill>
                  <a:srgbClr val="FF0000"/>
                </a:solidFill>
              </a:rPr>
              <a:t>«Легко ли жить по совести?»</a:t>
            </a:r>
            <a:br>
              <a:rPr lang="ru-RU" dirty="0" smtClean="0">
                <a:solidFill>
                  <a:srgbClr val="FF0000"/>
                </a:solidFill>
              </a:rPr>
            </a:b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sz="half" idx="1"/>
          </p:nvPr>
        </p:nvSpPr>
        <p:spPr>
          <a:xfrm>
            <a:off x="0" y="1124744"/>
            <a:ext cx="8964488" cy="5001419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    </a:t>
            </a: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5" name="Текст 4"/>
          <p:cNvSpPr>
            <a:spLocks noGrp="1"/>
          </p:cNvSpPr>
          <p:nvPr>
            <p:ph sz="half" idx="2"/>
          </p:nvPr>
        </p:nvSpPr>
        <p:spPr>
          <a:xfrm>
            <a:off x="395536" y="1268760"/>
            <a:ext cx="8291264" cy="8630419"/>
          </a:xfrm>
        </p:spPr>
        <p:txBody>
          <a:bodyPr/>
          <a:lstStyle/>
          <a:p>
            <a:pPr>
              <a:buNone/>
            </a:pPr>
            <a:endParaRPr lang="ru-RU" dirty="0" smtClean="0">
              <a:solidFill>
                <a:srgbClr val="00B050"/>
              </a:solidFill>
            </a:endParaRPr>
          </a:p>
          <a:p>
            <a:pPr>
              <a:buNone/>
            </a:pPr>
            <a:r>
              <a:rPr lang="ru-RU" dirty="0" smtClean="0">
                <a:solidFill>
                  <a:srgbClr val="00B050"/>
                </a:solidFill>
              </a:rPr>
              <a:t>       </a:t>
            </a:r>
          </a:p>
          <a:p>
            <a:pPr>
              <a:buNone/>
            </a:pPr>
            <a:r>
              <a:rPr lang="ru-RU" dirty="0" smtClean="0">
                <a:solidFill>
                  <a:srgbClr val="00B050"/>
                </a:solidFill>
              </a:rPr>
              <a:t>                       </a:t>
            </a:r>
            <a:endParaRPr lang="ru-RU" dirty="0" smtClean="0">
              <a:solidFill>
                <a:schemeClr val="accent6">
                  <a:lumMod val="75000"/>
                </a:schemeClr>
              </a:solidFill>
            </a:endParaRPr>
          </a:p>
          <a:p>
            <a:pPr>
              <a:buNone/>
            </a:pPr>
            <a:r>
              <a:rPr lang="ru-RU" dirty="0" smtClean="0"/>
              <a:t>                                                            </a:t>
            </a:r>
            <a:endParaRPr lang="ru-RU" dirty="0"/>
          </a:p>
        </p:txBody>
      </p:sp>
      <p:pic>
        <p:nvPicPr>
          <p:cNvPr id="2050" name="Picture 2" descr="c:\Users\ПК\Downloads\М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95736" y="3140968"/>
            <a:ext cx="2880320" cy="3717032"/>
          </a:xfrm>
          <a:prstGeom prst="rect">
            <a:avLst/>
          </a:prstGeom>
          <a:noFill/>
        </p:spPr>
      </p:pic>
      <p:pic>
        <p:nvPicPr>
          <p:cNvPr id="2051" name="Picture 3" descr="c:\Users\ПК\Downloads\с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83768" y="5301208"/>
            <a:ext cx="897632" cy="804129"/>
          </a:xfrm>
          <a:prstGeom prst="rect">
            <a:avLst/>
          </a:prstGeom>
          <a:noFill/>
        </p:spPr>
      </p:pic>
      <p:sp>
        <p:nvSpPr>
          <p:cNvPr id="11" name="Овальная выноска 10"/>
          <p:cNvSpPr/>
          <p:nvPr/>
        </p:nvSpPr>
        <p:spPr>
          <a:xfrm>
            <a:off x="899592" y="5877272"/>
            <a:ext cx="1331640" cy="792088"/>
          </a:xfrm>
          <a:prstGeom prst="wedgeEllipseCallout">
            <a:avLst>
              <a:gd name="adj1" fmla="val 104896"/>
              <a:gd name="adj2" fmla="val -6920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935596" y="5980928"/>
            <a:ext cx="13681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/>
              <a:t>Или  сплю, или грызу</a:t>
            </a:r>
            <a:endParaRPr lang="ru-RU" sz="1600" b="1" dirty="0"/>
          </a:p>
        </p:txBody>
      </p:sp>
      <p:sp>
        <p:nvSpPr>
          <p:cNvPr id="16" name="Овальная выноска 15"/>
          <p:cNvSpPr/>
          <p:nvPr/>
        </p:nvSpPr>
        <p:spPr>
          <a:xfrm>
            <a:off x="0" y="3573016"/>
            <a:ext cx="2915816" cy="1944216"/>
          </a:xfrm>
          <a:prstGeom prst="wedgeEllipseCallout">
            <a:avLst>
              <a:gd name="adj1" fmla="val 30776"/>
              <a:gd name="adj2" fmla="val 5659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None/>
            </a:pPr>
            <a:r>
              <a:rPr lang="ru-RU" sz="2400" b="1" dirty="0" smtClean="0">
                <a:solidFill>
                  <a:schemeClr val="tx1"/>
                </a:solidFill>
              </a:rPr>
              <a:t>      Тебе</a:t>
            </a:r>
          </a:p>
          <a:p>
            <a:pPr>
              <a:buNone/>
            </a:pPr>
            <a:r>
              <a:rPr lang="ru-RU" sz="2400" b="1" dirty="0" smtClean="0">
                <a:solidFill>
                  <a:schemeClr val="tx1"/>
                </a:solidFill>
              </a:rPr>
              <a:t>интересно, какая совесть  бывает  чиста?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7" name="Овальная выноска 16"/>
          <p:cNvSpPr/>
          <p:nvPr/>
        </p:nvSpPr>
        <p:spPr>
          <a:xfrm>
            <a:off x="179512" y="1412776"/>
            <a:ext cx="2880320" cy="2304256"/>
          </a:xfrm>
          <a:prstGeom prst="wedgeEllipseCallout">
            <a:avLst>
              <a:gd name="adj1" fmla="val 32624"/>
              <a:gd name="adj2" fmla="val 4955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Ты хочешь понять: мешает или помогает совесть          жить?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8" name="Овальная выноска 17"/>
          <p:cNvSpPr/>
          <p:nvPr/>
        </p:nvSpPr>
        <p:spPr>
          <a:xfrm rot="662895">
            <a:off x="3098287" y="1394301"/>
            <a:ext cx="2952328" cy="1438381"/>
          </a:xfrm>
          <a:prstGeom prst="wedgeEllipseCallout">
            <a:avLst>
              <a:gd name="adj1" fmla="val -53848"/>
              <a:gd name="adj2" fmla="val 11368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Ты хочешь научиться жить по совести?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012160" y="1340768"/>
            <a:ext cx="3131840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0070C0"/>
                </a:solidFill>
              </a:rPr>
              <a:t>Тогда приходи к нам в лабораторию! </a:t>
            </a:r>
          </a:p>
          <a:p>
            <a:r>
              <a:rPr lang="ru-RU" sz="2800" dirty="0" smtClean="0">
                <a:solidFill>
                  <a:srgbClr val="0070C0"/>
                </a:solidFill>
              </a:rPr>
              <a:t>И ты узнаешь…</a:t>
            </a:r>
          </a:p>
          <a:p>
            <a:endParaRPr lang="ru-RU" sz="2800" b="1" dirty="0" smtClean="0">
              <a:solidFill>
                <a:srgbClr val="FF0000"/>
              </a:solidFill>
            </a:endParaRPr>
          </a:p>
          <a:p>
            <a:r>
              <a:rPr lang="ru-RU" sz="2800" b="1" dirty="0" smtClean="0">
                <a:solidFill>
                  <a:srgbClr val="FF0000"/>
                </a:solidFill>
              </a:rPr>
              <a:t>Почему совесть без зубов, но грызёт.</a:t>
            </a:r>
          </a:p>
          <a:p>
            <a:r>
              <a:rPr lang="ru-RU" sz="2800" b="1" dirty="0" smtClean="0">
                <a:solidFill>
                  <a:srgbClr val="00B050"/>
                </a:solidFill>
              </a:rPr>
              <a:t>Может ли совесть спать.</a:t>
            </a:r>
          </a:p>
          <a:p>
            <a:r>
              <a:rPr lang="ru-RU" sz="2800" b="1" dirty="0" smtClean="0">
                <a:solidFill>
                  <a:srgbClr val="7030A0"/>
                </a:solidFill>
              </a:rPr>
              <a:t>Есть ли у совести голос.</a:t>
            </a:r>
            <a:endParaRPr lang="ru-RU" sz="2800" b="1" dirty="0">
              <a:solidFill>
                <a:srgbClr val="7030A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148064" y="6381328"/>
            <a:ext cx="38164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Школа  -                               Дата-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318</TotalTime>
  <Words>76</Words>
  <Application>Microsoft Office PowerPoint</Application>
  <PresentationFormat>Экран (4:3)</PresentationFormat>
  <Paragraphs>19</Paragraphs>
  <Slides>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Приглашаем  всех    четвероклассников   принять   участие в проекте  «Легко ли жить по совести?» 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ПК</dc:creator>
  <cp:lastModifiedBy>yukis</cp:lastModifiedBy>
  <cp:revision>26</cp:revision>
  <dcterms:created xsi:type="dcterms:W3CDTF">2013-02-20T13:43:36Z</dcterms:created>
  <dcterms:modified xsi:type="dcterms:W3CDTF">2013-03-10T16:41:21Z</dcterms:modified>
</cp:coreProperties>
</file>